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10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401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730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633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7099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720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630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1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99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765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1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0D0A2-DFD9-4ED1-B261-298E8D72B444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92016-009D-4C43-A34E-59979A5AF2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104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1972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Ballesteros</dc:creator>
  <cp:lastModifiedBy>Esther Requena</cp:lastModifiedBy>
  <cp:revision>3</cp:revision>
  <dcterms:created xsi:type="dcterms:W3CDTF">2018-07-10T08:49:45Z</dcterms:created>
  <dcterms:modified xsi:type="dcterms:W3CDTF">2018-12-18T10:29:54Z</dcterms:modified>
</cp:coreProperties>
</file>