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0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30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33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09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0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30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9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5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1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0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6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Ballesteros</dc:creator>
  <cp:lastModifiedBy>Esther Requena</cp:lastModifiedBy>
  <cp:revision>3</cp:revision>
  <dcterms:created xsi:type="dcterms:W3CDTF">2018-07-10T08:49:45Z</dcterms:created>
  <dcterms:modified xsi:type="dcterms:W3CDTF">2018-12-18T10:30:54Z</dcterms:modified>
</cp:coreProperties>
</file>